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78"/>
  </p:notesMasterIdLst>
  <p:handoutMasterIdLst>
    <p:handoutMasterId r:id="rId79"/>
  </p:handoutMasterIdLst>
  <p:sldIdLst>
    <p:sldId id="256" r:id="rId6"/>
    <p:sldId id="257" r:id="rId7"/>
    <p:sldId id="315" r:id="rId8"/>
    <p:sldId id="316" r:id="rId9"/>
    <p:sldId id="317" r:id="rId10"/>
    <p:sldId id="318" r:id="rId11"/>
    <p:sldId id="319" r:id="rId12"/>
    <p:sldId id="320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321" r:id="rId29"/>
    <p:sldId id="273" r:id="rId30"/>
    <p:sldId id="274" r:id="rId31"/>
    <p:sldId id="331" r:id="rId32"/>
    <p:sldId id="276" r:id="rId33"/>
    <p:sldId id="277" r:id="rId34"/>
    <p:sldId id="278" r:id="rId35"/>
    <p:sldId id="322" r:id="rId36"/>
    <p:sldId id="280" r:id="rId37"/>
    <p:sldId id="323" r:id="rId38"/>
    <p:sldId id="325" r:id="rId39"/>
    <p:sldId id="324" r:id="rId40"/>
    <p:sldId id="281" r:id="rId41"/>
    <p:sldId id="282" r:id="rId42"/>
    <p:sldId id="326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327" r:id="rId52"/>
    <p:sldId id="291" r:id="rId53"/>
    <p:sldId id="292" r:id="rId54"/>
    <p:sldId id="293" r:id="rId55"/>
    <p:sldId id="294" r:id="rId56"/>
    <p:sldId id="328" r:id="rId57"/>
    <p:sldId id="296" r:id="rId58"/>
    <p:sldId id="297" r:id="rId59"/>
    <p:sldId id="299" r:id="rId60"/>
    <p:sldId id="300" r:id="rId61"/>
    <p:sldId id="301" r:id="rId62"/>
    <p:sldId id="302" r:id="rId63"/>
    <p:sldId id="303" r:id="rId64"/>
    <p:sldId id="305" r:id="rId65"/>
    <p:sldId id="306" r:id="rId66"/>
    <p:sldId id="304" r:id="rId67"/>
    <p:sldId id="307" r:id="rId68"/>
    <p:sldId id="308" r:id="rId69"/>
    <p:sldId id="309" r:id="rId70"/>
    <p:sldId id="310" r:id="rId71"/>
    <p:sldId id="311" r:id="rId72"/>
    <p:sldId id="330" r:id="rId73"/>
    <p:sldId id="312" r:id="rId74"/>
    <p:sldId id="329" r:id="rId75"/>
    <p:sldId id="313" r:id="rId76"/>
    <p:sldId id="314" r:id="rId7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4/29/15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4/29/15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following</a:t>
            </a:r>
            <a:r>
              <a:rPr lang="en-US" baseline="0" dirty="0" smtClean="0"/>
              <a:t> are some example tests. These may not be tests that the attendees define and that is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following</a:t>
            </a:r>
            <a:r>
              <a:rPr lang="en-US" baseline="0" dirty="0" smtClean="0"/>
              <a:t> are some example tests. These may not be tests that the attendees define and that is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 err="1"/>
              <a:t>setup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setup </a:t>
            </a:r>
            <a:r>
              <a:rPr lang="en-US" dirty="0"/>
              <a:t>-a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cat 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 smtClean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and any node attribute setups that we want run on each </a:t>
            </a:r>
            <a:r>
              <a:rPr lang="en-US" sz="2800" dirty="0" smtClean="0"/>
              <a:t>platforms defined above.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>
                <a:latin typeface="Inconsolata"/>
                <a:cs typeface="Inconsolata"/>
              </a:rPr>
              <a:t>"setup"</a:t>
            </a:r>
            <a:r>
              <a:rPr lang="en-US" sz="2800" dirty="0"/>
              <a:t> 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1414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centos-</a:t>
            </a:r>
            <a:r>
              <a:rPr lang="en-US" sz="1800" dirty="0" smtClean="0"/>
              <a:t>6.4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46243" y="2276467"/>
            <a:ext cx="525594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</a:t>
            </a:r>
            <a:r>
              <a:rPr lang="en-US" dirty="0" err="1" smtClean="0"/>
              <a:t>CentOS</a:t>
            </a:r>
            <a:r>
              <a:rPr lang="en-US" smtClean="0"/>
              <a:t> 6.4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centos-6.4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3" name="Content Placeholder 2" descr="centos-symbol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0" b="15010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8206" y="4390752"/>
            <a:ext cx="5280471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Test Matrix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Mandating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steps would it take to test one of the cookbooks that we have created?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</a:t>
            </a:r>
            <a:r>
              <a:rPr lang="en-US" dirty="0" err="1" smtClean="0"/>
              <a:t>CentOS</a:t>
            </a:r>
            <a:r>
              <a:rPr lang="en-US" dirty="0" smtClean="0"/>
              <a:t> 6.4 platform.</a:t>
            </a:r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Test Kitchen for Apache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centos-6.4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/apache/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563" y="2281238"/>
            <a:ext cx="10804525" cy="4699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4789" y="43759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smtClean="0"/>
              <a:t>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smtClean="0"/>
              <a:t>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left to validate to ensure that the cookbook successfully applied the policy defined in </a:t>
            </a:r>
            <a:r>
              <a:rPr lang="en-US" smtClean="0"/>
              <a:t>the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"setup" 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Estimate how long it would take to accomplish testing the cookbook.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setup/test/integration/default/</a:t>
            </a:r>
            <a:r>
              <a:rPr lang="en-US" sz="2700" dirty="0" err="1" smtClean="0"/>
              <a:t>serverspec</a:t>
            </a:r>
            <a:r>
              <a:rPr lang="en-US" sz="2700" dirty="0" smtClean="0"/>
              <a:t>/</a:t>
            </a:r>
            <a:r>
              <a:rPr lang="en-US" sz="2700" dirty="0" err="1" smtClean="0"/>
              <a:t>default_spec.rb</a:t>
            </a:r>
            <a:endParaRPr lang="en-US" sz="27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700" dirty="0"/>
              <a:t>setup/test/integration/default/</a:t>
            </a:r>
            <a:r>
              <a:rPr lang="en-US" sz="2700" dirty="0" err="1"/>
              <a:t>serverspec</a:t>
            </a:r>
            <a:r>
              <a:rPr lang="en-US" sz="2700" dirty="0"/>
              <a:t>/</a:t>
            </a:r>
            <a:r>
              <a:rPr lang="en-US" sz="2700" dirty="0" err="1"/>
              <a:t>default_spec.rb</a:t>
            </a:r>
            <a:endParaRPr lang="en-US" sz="27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"setup" 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700" dirty="0"/>
              <a:t>setup/test/integration/default/</a:t>
            </a:r>
            <a:r>
              <a:rPr lang="en-US" sz="2700" dirty="0" err="1"/>
              <a:t>serverspec</a:t>
            </a:r>
            <a:r>
              <a:rPr lang="en-US" sz="2700" dirty="0"/>
              <a:t>/</a:t>
            </a:r>
            <a:r>
              <a:rPr lang="en-US" sz="2700" dirty="0" err="1"/>
              <a:t>default_spec.rb</a:t>
            </a:r>
            <a:endParaRPr lang="en-US" sz="27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we converge the setup cookbook's default recipe we expect the package named tree to be installed.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36263" y="2992289"/>
            <a:ext cx="5278079" cy="10491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267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02760" y="2740787"/>
            <a:ext cx="2065827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265048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Interval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test your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269824" y="2708637"/>
            <a:ext cx="1310236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335695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cs typeface="Inconsolata"/>
              </a:rPr>
              <a:t>http://kitchen.ci/docs/getting-started/writing-test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692584" y="2708637"/>
            <a:ext cx="1905073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Specification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</a:t>
            </a:r>
            <a:r>
              <a:rPr lang="en-US" dirty="0" smtClean="0"/>
              <a:t>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file('/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60352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test</a:t>
            </a:r>
            <a:r>
              <a:rPr lang="en-US" dirty="0"/>
              <a:t> to 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8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#package</a:t>
            </a:r>
            <a:endParaRPr lang="en-US" sz="1800" dirty="0" smtClean="0"/>
          </a:p>
          <a:p>
            <a:pPr algn="ctr"/>
            <a:r>
              <a:rPr lang="en-US" sz="1800" dirty="0" smtClean="0"/>
              <a:t>http://</a:t>
            </a:r>
            <a:r>
              <a:rPr lang="en-US" sz="1800" dirty="0" err="1" smtClean="0"/>
              <a:t>serverspec.org</a:t>
            </a:r>
            <a:r>
              <a:rPr lang="en-US" sz="1800" dirty="0" smtClean="0"/>
              <a:t>/</a:t>
            </a:r>
            <a:r>
              <a:rPr lang="en-US" sz="1800" dirty="0" err="1" smtClean="0"/>
              <a:t>resource_types.html#file</a:t>
            </a:r>
            <a:endParaRPr lang="en-US" sz="1800" dirty="0" smtClean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What's the Risk?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think changes will occur?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setup/test/integration/default/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setup/test/integration/default/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Discuss and decide what should be tested with the apache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manual tests do we use now to validate a working web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test</a:t>
            </a: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7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#port</a:t>
            </a:r>
            <a:endParaRPr lang="en-US" sz="1800" dirty="0"/>
          </a:p>
          <a:p>
            <a:pPr algn="ctr"/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#command</a:t>
            </a:r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 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this dangerous?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happens when the rate of cookbook changes exceed the time interval it takes to verify the cookbook?</a:t>
            </a:r>
          </a:p>
        </p:txBody>
      </p:sp>
    </p:spTree>
    <p:extLst>
      <p:ext uri="{BB962C8B-B14F-4D97-AF65-F5344CB8AC3E}">
        <p14:creationId xmlns:p14="http://schemas.microsoft.com/office/powerpoint/2010/main" val="41057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23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</a:t>
            </a:r>
            <a:r>
              <a:rPr lang="en-US" dirty="0" smtClean="0"/>
              <a:t>we help </a:t>
            </a:r>
            <a:r>
              <a:rPr lang="en-US" smtClean="0"/>
              <a:t>you answer?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accomplishes the intended goal and help the team understand its intent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10489</TotalTime>
  <Words>3372</Words>
  <Application>Microsoft Macintosh PowerPoint</Application>
  <PresentationFormat>Custom</PresentationFormat>
  <Paragraphs>520</Paragraphs>
  <Slides>72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ChefDk3.2Template</vt:lpstr>
      <vt:lpstr>Testing Cookbooks</vt:lpstr>
      <vt:lpstr>Can We Test Cookbooks?</vt:lpstr>
      <vt:lpstr>Mandating Testing</vt:lpstr>
      <vt:lpstr>Time for Testing</vt:lpstr>
      <vt:lpstr>Testing Interval</vt:lpstr>
      <vt:lpstr>What's the Risk?</vt:lpstr>
      <vt:lpstr>Is this dangerous?</vt:lpstr>
      <vt:lpstr>Code Testing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View the Kitchen Test Matrix</vt:lpstr>
      <vt:lpstr>View the Kitchen Test Matrix</vt:lpstr>
      <vt:lpstr>Test Configuration</vt:lpstr>
      <vt:lpstr>Setting the driver to Docker</vt:lpstr>
      <vt:lpstr>Setting the platform to CentOS 6.4</vt:lpstr>
      <vt:lpstr>Look at the Test Matrix</vt:lpstr>
      <vt:lpstr>Converging a Cookbook</vt:lpstr>
      <vt:lpstr>Kitchen Create</vt:lpstr>
      <vt:lpstr>Kitchen Converge</vt:lpstr>
      <vt:lpstr>Converge the Cookbook</vt:lpstr>
      <vt:lpstr>Converge the Recipe</vt:lpstr>
      <vt:lpstr>Configuring Test Kitchen for Apache</vt:lpstr>
      <vt:lpstr>Move into the Cookbook</vt:lpstr>
      <vt:lpstr>Converge the Cookbook</vt:lpstr>
      <vt:lpstr>Test Kitchen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Running the Specification</vt:lpstr>
      <vt:lpstr>Commit Your Work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Our assertion in a spec file</vt:lpstr>
      <vt:lpstr>Our assertion in a spec file</vt:lpstr>
      <vt:lpstr>Commit Your Work</vt:lpstr>
      <vt:lpstr>Testing</vt:lpstr>
      <vt:lpstr>Testing Our Webserver</vt:lpstr>
      <vt:lpstr>Testing</vt:lpstr>
      <vt:lpstr>Testing</vt:lpstr>
      <vt:lpstr>Testing Apache</vt:lpstr>
      <vt:lpstr>Move in to the apache cookbook</vt:lpstr>
      <vt:lpstr>What does the webserver say?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1362</cp:revision>
  <cp:lastPrinted>2015-02-07T23:49:10Z</cp:lastPrinted>
  <dcterms:created xsi:type="dcterms:W3CDTF">2012-09-13T17:36:07Z</dcterms:created>
  <dcterms:modified xsi:type="dcterms:W3CDTF">2015-04-30T01:39:35Z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